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ial" charset="1" panose="020B0502020202020204"/>
      <p:regular r:id="rId10"/>
    </p:embeddedFont>
    <p:embeddedFont>
      <p:font typeface="Arial Bold" charset="1" panose="020B0802020202020204"/>
      <p:regular r:id="rId11"/>
    </p:embeddedFont>
    <p:embeddedFont>
      <p:font typeface="Arial Italics" charset="1" panose="020B0502020202090204"/>
      <p:regular r:id="rId12"/>
    </p:embeddedFont>
    <p:embeddedFont>
      <p:font typeface="Arial Bold Italics" charset="1" panose="020B0802020202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3.png" Type="http://schemas.openxmlformats.org/officeDocument/2006/relationships/image"/><Relationship Id="rId5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1314" y="1175800"/>
            <a:ext cx="16905373" cy="8459730"/>
          </a:xfrm>
          <a:custGeom>
            <a:avLst/>
            <a:gdLst/>
            <a:ahLst/>
            <a:cxnLst/>
            <a:rect r="r" b="b" t="t" l="l"/>
            <a:pathLst>
              <a:path h="8459730" w="16905373">
                <a:moveTo>
                  <a:pt x="0" y="0"/>
                </a:moveTo>
                <a:lnTo>
                  <a:pt x="16905372" y="0"/>
                </a:lnTo>
                <a:lnTo>
                  <a:pt x="16905372" y="8459730"/>
                </a:lnTo>
                <a:lnTo>
                  <a:pt x="0" y="8459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45122" y="-36206"/>
            <a:ext cx="6589868" cy="1183430"/>
          </a:xfrm>
          <a:custGeom>
            <a:avLst/>
            <a:gdLst/>
            <a:ahLst/>
            <a:cxnLst/>
            <a:rect r="r" b="b" t="t" l="l"/>
            <a:pathLst>
              <a:path h="1183430" w="6589868">
                <a:moveTo>
                  <a:pt x="0" y="0"/>
                </a:moveTo>
                <a:lnTo>
                  <a:pt x="6589868" y="0"/>
                </a:lnTo>
                <a:lnTo>
                  <a:pt x="6589868" y="1183431"/>
                </a:lnTo>
                <a:lnTo>
                  <a:pt x="0" y="1183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248266" y="3901461"/>
            <a:ext cx="11956336" cy="3687043"/>
            <a:chOff x="0" y="0"/>
            <a:chExt cx="15941781" cy="491605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90500"/>
              <a:ext cx="15941781" cy="2335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4899">
                  <a:solidFill>
                    <a:srgbClr val="1B3F73"/>
                  </a:solidFill>
                  <a:latin typeface="Arial Bold"/>
                </a:rPr>
                <a:t>Register today</a:t>
              </a:r>
              <a:r>
                <a:rPr lang="en-US" sz="4899">
                  <a:solidFill>
                    <a:srgbClr val="1B3F73"/>
                  </a:solidFill>
                  <a:latin typeface="Arial"/>
                </a:rPr>
                <a:t> for a specialty arts license plate through the DMV!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320907" y="2580102"/>
              <a:ext cx="15299967" cy="2335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4899">
                  <a:solidFill>
                    <a:srgbClr val="1B3F73"/>
                  </a:solidFill>
                  <a:latin typeface="Arial"/>
                </a:rPr>
                <a:t>The majority of plate fees go directly to grants supporting the arts of Virginia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242353" y="5298"/>
            <a:ext cx="6035783" cy="10713939"/>
          </a:xfrm>
          <a:custGeom>
            <a:avLst/>
            <a:gdLst/>
            <a:ahLst/>
            <a:cxnLst/>
            <a:rect r="r" b="b" t="t" l="l"/>
            <a:pathLst>
              <a:path h="10713939" w="6035783">
                <a:moveTo>
                  <a:pt x="0" y="0"/>
                </a:moveTo>
                <a:lnTo>
                  <a:pt x="6035783" y="0"/>
                </a:lnTo>
                <a:lnTo>
                  <a:pt x="6035783" y="10713938"/>
                </a:lnTo>
                <a:lnTo>
                  <a:pt x="0" y="10713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1111418" y="0"/>
            <a:ext cx="6063216" cy="10762634"/>
          </a:xfrm>
          <a:custGeom>
            <a:avLst/>
            <a:gdLst/>
            <a:ahLst/>
            <a:cxnLst/>
            <a:rect r="r" b="b" t="t" l="l"/>
            <a:pathLst>
              <a:path h="10762634" w="6063216">
                <a:moveTo>
                  <a:pt x="6063216" y="0"/>
                </a:moveTo>
                <a:lnTo>
                  <a:pt x="0" y="0"/>
                </a:lnTo>
                <a:lnTo>
                  <a:pt x="0" y="10762634"/>
                </a:lnTo>
                <a:lnTo>
                  <a:pt x="6063216" y="10762634"/>
                </a:lnTo>
                <a:lnTo>
                  <a:pt x="606321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91314" y="1175800"/>
            <a:ext cx="16905373" cy="8459730"/>
          </a:xfrm>
          <a:custGeom>
            <a:avLst/>
            <a:gdLst/>
            <a:ahLst/>
            <a:cxnLst/>
            <a:rect r="r" b="b" t="t" l="l"/>
            <a:pathLst>
              <a:path h="8459730" w="16905373">
                <a:moveTo>
                  <a:pt x="0" y="0"/>
                </a:moveTo>
                <a:lnTo>
                  <a:pt x="16905372" y="0"/>
                </a:lnTo>
                <a:lnTo>
                  <a:pt x="16905372" y="8459730"/>
                </a:lnTo>
                <a:lnTo>
                  <a:pt x="0" y="84597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45122" y="-36206"/>
            <a:ext cx="6589868" cy="1183430"/>
          </a:xfrm>
          <a:custGeom>
            <a:avLst/>
            <a:gdLst/>
            <a:ahLst/>
            <a:cxnLst/>
            <a:rect r="r" b="b" t="t" l="l"/>
            <a:pathLst>
              <a:path h="1183430" w="6589868">
                <a:moveTo>
                  <a:pt x="0" y="0"/>
                </a:moveTo>
                <a:lnTo>
                  <a:pt x="6589868" y="0"/>
                </a:lnTo>
                <a:lnTo>
                  <a:pt x="6589868" y="1183431"/>
                </a:lnTo>
                <a:lnTo>
                  <a:pt x="0" y="11834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242353" y="6989393"/>
            <a:ext cx="499349" cy="444420"/>
          </a:xfrm>
          <a:custGeom>
            <a:avLst/>
            <a:gdLst/>
            <a:ahLst/>
            <a:cxnLst/>
            <a:rect r="r" b="b" t="t" l="l"/>
            <a:pathLst>
              <a:path h="444420" w="499349">
                <a:moveTo>
                  <a:pt x="0" y="0"/>
                </a:moveTo>
                <a:lnTo>
                  <a:pt x="499349" y="0"/>
                </a:lnTo>
                <a:lnTo>
                  <a:pt x="499349" y="444420"/>
                </a:lnTo>
                <a:lnTo>
                  <a:pt x="0" y="4444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144878" y="4030696"/>
            <a:ext cx="11956336" cy="3687043"/>
            <a:chOff x="0" y="0"/>
            <a:chExt cx="15941781" cy="491605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190500"/>
              <a:ext cx="15941781" cy="2335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4899">
                  <a:solidFill>
                    <a:srgbClr val="1B3F73"/>
                  </a:solidFill>
                  <a:latin typeface="Arial Bold"/>
                </a:rPr>
                <a:t>Register today</a:t>
              </a:r>
              <a:r>
                <a:rPr lang="en-US" sz="4899">
                  <a:solidFill>
                    <a:srgbClr val="1B3F73"/>
                  </a:solidFill>
                  <a:latin typeface="Arial"/>
                </a:rPr>
                <a:t> for a specialty arts license plate through the DMV!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320907" y="2580102"/>
              <a:ext cx="15299967" cy="2335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4899">
                  <a:solidFill>
                    <a:srgbClr val="1B3F73"/>
                  </a:solidFill>
                  <a:latin typeface="Arial"/>
                </a:rPr>
                <a:t>The majority of plate fees go directly to grants supporting the arts of Virginia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3F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967" y="1374378"/>
            <a:ext cx="16274067" cy="8143814"/>
          </a:xfrm>
          <a:custGeom>
            <a:avLst/>
            <a:gdLst/>
            <a:ahLst/>
            <a:cxnLst/>
            <a:rect r="r" b="b" t="t" l="l"/>
            <a:pathLst>
              <a:path h="8143814" w="16274067">
                <a:moveTo>
                  <a:pt x="0" y="0"/>
                </a:moveTo>
                <a:lnTo>
                  <a:pt x="16274066" y="0"/>
                </a:lnTo>
                <a:lnTo>
                  <a:pt x="16274066" y="8143814"/>
                </a:lnTo>
                <a:lnTo>
                  <a:pt x="0" y="8143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20825" y="37137"/>
            <a:ext cx="7446350" cy="1337240"/>
          </a:xfrm>
          <a:custGeom>
            <a:avLst/>
            <a:gdLst/>
            <a:ahLst/>
            <a:cxnLst/>
            <a:rect r="r" b="b" t="t" l="l"/>
            <a:pathLst>
              <a:path h="1337240" w="7446350">
                <a:moveTo>
                  <a:pt x="0" y="0"/>
                </a:moveTo>
                <a:lnTo>
                  <a:pt x="7446350" y="0"/>
                </a:lnTo>
                <a:lnTo>
                  <a:pt x="7446350" y="1337241"/>
                </a:lnTo>
                <a:lnTo>
                  <a:pt x="0" y="1337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44878" y="4030696"/>
            <a:ext cx="11956336" cy="3687043"/>
            <a:chOff x="0" y="0"/>
            <a:chExt cx="15941781" cy="491605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90500"/>
              <a:ext cx="15941781" cy="2335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4899">
                  <a:solidFill>
                    <a:srgbClr val="1B3F73"/>
                  </a:solidFill>
                  <a:latin typeface="Arial Bold"/>
                </a:rPr>
                <a:t>Register today</a:t>
              </a:r>
              <a:r>
                <a:rPr lang="en-US" sz="4899">
                  <a:solidFill>
                    <a:srgbClr val="1B3F73"/>
                  </a:solidFill>
                  <a:latin typeface="Arial"/>
                </a:rPr>
                <a:t> for a specialty arts license plate through the DMV!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320907" y="2580102"/>
              <a:ext cx="15299967" cy="2335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4899">
                  <a:solidFill>
                    <a:srgbClr val="1B3F73"/>
                  </a:solidFill>
                  <a:latin typeface="Arial"/>
                </a:rPr>
                <a:t>The majority of plate fees go directly to grants supporting the arts of Virginia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3447" y="5104200"/>
            <a:ext cx="5451004" cy="5451004"/>
          </a:xfrm>
          <a:custGeom>
            <a:avLst/>
            <a:gdLst/>
            <a:ahLst/>
            <a:cxnLst/>
            <a:rect r="r" b="b" t="t" l="l"/>
            <a:pathLst>
              <a:path h="5451004" w="5451004">
                <a:moveTo>
                  <a:pt x="0" y="0"/>
                </a:moveTo>
                <a:lnTo>
                  <a:pt x="5451004" y="0"/>
                </a:lnTo>
                <a:lnTo>
                  <a:pt x="5451004" y="5451005"/>
                </a:lnTo>
                <a:lnTo>
                  <a:pt x="0" y="5451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11635">
            <a:off x="2269561" y="7976509"/>
            <a:ext cx="1905463" cy="944073"/>
          </a:xfrm>
          <a:custGeom>
            <a:avLst/>
            <a:gdLst/>
            <a:ahLst/>
            <a:cxnLst/>
            <a:rect r="r" b="b" t="t" l="l"/>
            <a:pathLst>
              <a:path h="944073" w="1905463">
                <a:moveTo>
                  <a:pt x="0" y="0"/>
                </a:moveTo>
                <a:lnTo>
                  <a:pt x="1905462" y="0"/>
                </a:lnTo>
                <a:lnTo>
                  <a:pt x="1905462" y="944073"/>
                </a:lnTo>
                <a:lnTo>
                  <a:pt x="0" y="94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0917" r="0" b="-5091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512666" y="-78599"/>
            <a:ext cx="5839543" cy="10365599"/>
          </a:xfrm>
          <a:custGeom>
            <a:avLst/>
            <a:gdLst/>
            <a:ahLst/>
            <a:cxnLst/>
            <a:rect r="r" b="b" t="t" l="l"/>
            <a:pathLst>
              <a:path h="10365599" w="5839543">
                <a:moveTo>
                  <a:pt x="0" y="0"/>
                </a:moveTo>
                <a:lnTo>
                  <a:pt x="5839543" y="0"/>
                </a:lnTo>
                <a:lnTo>
                  <a:pt x="5839543" y="10365599"/>
                </a:lnTo>
                <a:lnTo>
                  <a:pt x="0" y="10365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47879">
            <a:off x="6463028" y="5856584"/>
            <a:ext cx="6628243" cy="3646557"/>
          </a:xfrm>
          <a:custGeom>
            <a:avLst/>
            <a:gdLst/>
            <a:ahLst/>
            <a:cxnLst/>
            <a:rect r="r" b="b" t="t" l="l"/>
            <a:pathLst>
              <a:path h="3646557" w="6628243">
                <a:moveTo>
                  <a:pt x="0" y="0"/>
                </a:moveTo>
                <a:lnTo>
                  <a:pt x="6628243" y="0"/>
                </a:lnTo>
                <a:lnTo>
                  <a:pt x="6628243" y="3646558"/>
                </a:lnTo>
                <a:lnTo>
                  <a:pt x="0" y="3646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2122" r="0" b="-3964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650152" y="4103539"/>
            <a:ext cx="2001323" cy="2001323"/>
          </a:xfrm>
          <a:custGeom>
            <a:avLst/>
            <a:gdLst/>
            <a:ahLst/>
            <a:cxnLst/>
            <a:rect r="r" b="b" t="t" l="l"/>
            <a:pathLst>
              <a:path h="2001323" w="2001323">
                <a:moveTo>
                  <a:pt x="0" y="0"/>
                </a:moveTo>
                <a:lnTo>
                  <a:pt x="2001323" y="0"/>
                </a:lnTo>
                <a:lnTo>
                  <a:pt x="2001323" y="2001323"/>
                </a:lnTo>
                <a:lnTo>
                  <a:pt x="0" y="20013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43447" y="3054524"/>
            <a:ext cx="13187040" cy="2049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4"/>
              </a:lnSpc>
              <a:spcBef>
                <a:spcPct val="0"/>
              </a:spcBef>
            </a:pPr>
            <a:r>
              <a:rPr lang="en-US" sz="5574">
                <a:solidFill>
                  <a:srgbClr val="1B3F73"/>
                </a:solidFill>
                <a:latin typeface="Arial"/>
              </a:rPr>
              <a:t>The majority of plate fees go directly to grants supporting the arts of Virginia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3447" y="682645"/>
            <a:ext cx="12674673" cy="218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30"/>
              </a:lnSpc>
              <a:spcBef>
                <a:spcPct val="0"/>
              </a:spcBef>
            </a:pPr>
            <a:r>
              <a:rPr lang="en-US" sz="5950">
                <a:solidFill>
                  <a:srgbClr val="1B3F73"/>
                </a:solidFill>
                <a:latin typeface="Arial Bold"/>
              </a:rPr>
              <a:t>Register today</a:t>
            </a:r>
            <a:r>
              <a:rPr lang="en-US" sz="5950">
                <a:solidFill>
                  <a:srgbClr val="1B3F73"/>
                </a:solidFill>
                <a:latin typeface="Arial"/>
              </a:rPr>
              <a:t> for a specialty arts license plate through the DMV!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DAFxitHXOYA</dc:identifier>
  <dcterms:modified xsi:type="dcterms:W3CDTF">2011-08-01T06:04:30Z</dcterms:modified>
  <cp:revision>1</cp:revision>
  <dc:title>Register today for a specialy arts license plate through the DMV! The majority of plate fees go directly to grants supporting the arts of Virginia</dc:title>
</cp:coreProperties>
</file>